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71" r:id="rId7"/>
    <p:sldId id="272" r:id="rId8"/>
    <p:sldId id="262" r:id="rId9"/>
    <p:sldId id="273" r:id="rId10"/>
    <p:sldId id="274" r:id="rId11"/>
    <p:sldId id="264" r:id="rId12"/>
    <p:sldId id="265" r:id="rId13"/>
    <p:sldId id="263" r:id="rId14"/>
    <p:sldId id="269" r:id="rId15"/>
    <p:sldId id="266" r:id="rId16"/>
    <p:sldId id="267" r:id="rId17"/>
    <p:sldId id="268" r:id="rId18"/>
    <p:sldId id="278" r:id="rId19"/>
    <p:sldId id="276" r:id="rId20"/>
    <p:sldId id="277" r:id="rId21"/>
    <p:sldId id="279" r:id="rId22"/>
    <p:sldId id="275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4" d="100"/>
          <a:sy n="64" d="100"/>
        </p:scale>
        <p:origin x="-146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F5DDF-4C83-43FC-82D5-8E64D56057C8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AF510-9FDB-458D-B00A-479231C557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63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AF510-9FDB-458D-B00A-479231C557D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83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04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98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842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419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89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377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959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52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252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655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2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AEBB2-ADF2-45C6-AAD1-55E2DE80306D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5C687-556F-48ED-8A9F-0C6E0E3801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309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357166"/>
            <a:ext cx="7675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казённое дошкольное</a:t>
            </a:r>
            <a:r>
              <a:rPr lang="ru-RU" dirty="0" smtClean="0"/>
              <a:t> </a:t>
            </a:r>
            <a:r>
              <a:rPr lang="ru-RU" b="1" dirty="0" smtClean="0"/>
              <a:t>образовательное учреждение</a:t>
            </a:r>
            <a:endParaRPr lang="ru-RU" dirty="0" smtClean="0"/>
          </a:p>
          <a:p>
            <a:pPr algn="ctr"/>
            <a:r>
              <a:rPr lang="ru-RU" b="1" dirty="0" smtClean="0"/>
              <a:t>Детский сад «Берёзка»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3571900" cy="4769929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43372" y="1556792"/>
            <a:ext cx="468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11960" y="1734436"/>
            <a:ext cx="46805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по познавательному развитию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группе детей раннего возраста на тему: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мы лук сажали?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u="sng" dirty="0" smtClean="0">
              <a:latin typeface="Calibri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latin typeface="Calibri"/>
                <a:cs typeface="Times New Roman" pitchFamily="18" charset="0"/>
              </a:rPr>
              <a:t>Выполнила: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latin typeface="Calibri"/>
                <a:cs typeface="Times New Roman" pitchFamily="18" charset="0"/>
              </a:rPr>
              <a:t> воспитатель первой квалификационной категории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latin typeface="Calibri"/>
                <a:cs typeface="Times New Roman" pitchFamily="18" charset="0"/>
              </a:rPr>
              <a:t>Казакова М.Л.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Times New Roman" pitchFamily="18" charset="0"/>
              </a:rPr>
              <a:t>2019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7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135" y="571480"/>
            <a:ext cx="8002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Читаем сказки, стихи, загадки</a:t>
            </a:r>
          </a:p>
          <a:p>
            <a:pPr algn="ctr"/>
            <a:r>
              <a:rPr lang="ru-RU" sz="4800" dirty="0" smtClean="0"/>
              <a:t> и пословицы про лук.</a:t>
            </a:r>
            <a:endParaRPr lang="ru-RU" sz="4800" dirty="0"/>
          </a:p>
        </p:txBody>
      </p:sp>
      <p:pic>
        <p:nvPicPr>
          <p:cNvPr id="2050" name="Picture 2" descr="C:\Users\IntelPentiumxIIII\Desktop\отчет проект весна\IMG_20190326_101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54914"/>
            <a:ext cx="4680520" cy="3510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0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6" y="571480"/>
            <a:ext cx="6690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Насыпаем землю в ящик</a:t>
            </a:r>
            <a:endParaRPr lang="ru-RU" sz="4800" dirty="0"/>
          </a:p>
        </p:txBody>
      </p:sp>
      <p:pic>
        <p:nvPicPr>
          <p:cNvPr id="8193" name="Picture 1" descr="C:\Users\IntelPentiumxIIII\Desktop\отчет проект весна\IMG_20190319_095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40564"/>
            <a:ext cx="4824536" cy="4552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0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357166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Сажаем луковичку в землю</a:t>
            </a:r>
            <a:endParaRPr lang="ru-RU" sz="48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643271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986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9" y="500042"/>
            <a:ext cx="435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Обязательно поливаем</a:t>
            </a:r>
            <a:endParaRPr lang="ru-RU" sz="4800" dirty="0"/>
          </a:p>
        </p:txBody>
      </p:sp>
      <p:pic>
        <p:nvPicPr>
          <p:cNvPr id="6" name="Рисунок 5" descr="poli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1357298"/>
            <a:ext cx="3450336" cy="3450336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5" name="Picture 1" descr="C:\Users\IntelPentiumxIIII\Desktop\отчет проект весна\IMG_20190326_083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348880"/>
            <a:ext cx="324036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лук-1496088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572264" y="4143380"/>
            <a:ext cx="2250308" cy="2428892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14414" y="214290"/>
            <a:ext cx="6248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Лук любит свет и тепло, </a:t>
            </a:r>
          </a:p>
          <a:p>
            <a:pPr algn="ctr"/>
            <a:r>
              <a:rPr lang="ru-RU" sz="4000" dirty="0" smtClean="0"/>
              <a:t>поэтому ставим его на окно</a:t>
            </a:r>
            <a:endParaRPr lang="ru-RU" sz="4000" dirty="0"/>
          </a:p>
        </p:txBody>
      </p:sp>
      <p:pic>
        <p:nvPicPr>
          <p:cNvPr id="5121" name="Picture 1" descr="C:\Users\IntelPentiumxIIII\Desktop\отчет проект весна\IMG_20190319_101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576064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285728"/>
            <a:ext cx="323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Он растёт…</a:t>
            </a:r>
            <a:endParaRPr lang="ru-RU" sz="4800" dirty="0"/>
          </a:p>
        </p:txBody>
      </p:sp>
      <p:pic>
        <p:nvPicPr>
          <p:cNvPr id="4097" name="Picture 1" descr="C:\Users\IntelPentiumxIIII\Desktop\отчет проект весна\IMG_20190325_135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7128792" cy="5346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357166"/>
            <a:ext cx="47149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Вот зелёная стрела</a:t>
            </a:r>
          </a:p>
          <a:p>
            <a:pPr algn="ctr"/>
            <a:r>
              <a:rPr lang="ru-RU" sz="2800" b="1" dirty="0" smtClean="0"/>
              <a:t>К свету, к солнышку взошла.</a:t>
            </a:r>
          </a:p>
          <a:p>
            <a:pPr algn="ctr"/>
            <a:r>
              <a:rPr lang="ru-RU" sz="2800" b="1" dirty="0" smtClean="0"/>
              <a:t>Мы её положим в суп, </a:t>
            </a:r>
          </a:p>
          <a:p>
            <a:pPr algn="ctr"/>
            <a:r>
              <a:rPr lang="ru-RU" sz="2800" b="1" dirty="0" smtClean="0"/>
              <a:t>Ведь приправа эта –лук.</a:t>
            </a:r>
            <a:endParaRPr lang="ru-RU" sz="2800" b="1" dirty="0"/>
          </a:p>
        </p:txBody>
      </p:sp>
      <p:pic>
        <p:nvPicPr>
          <p:cNvPr id="6" name="Рисунок 5" descr="2210132-green-fresh-onions-isolated-on-whit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143504" y="142852"/>
            <a:ext cx="3643338" cy="2713355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8db76bb9d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92390"/>
            <a:ext cx="6000792" cy="4003653"/>
          </a:xfrm>
          <a:prstGeom prst="roundRect">
            <a:avLst>
              <a:gd name="adj" fmla="val 16667"/>
            </a:avLst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2564904"/>
            <a:ext cx="40691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Лук зелёный – объеденье!</a:t>
            </a:r>
          </a:p>
          <a:p>
            <a:pPr algn="ctr"/>
            <a:r>
              <a:rPr lang="ru-RU" sz="2800" b="1" dirty="0" smtClean="0"/>
              <a:t>Он приправа к блюдам.</a:t>
            </a:r>
          </a:p>
          <a:p>
            <a:pPr algn="ctr"/>
            <a:r>
              <a:rPr lang="ru-RU" sz="2800" b="1" dirty="0" smtClean="0"/>
              <a:t>Ешьте, дети, лук зелёный.</a:t>
            </a:r>
          </a:p>
          <a:p>
            <a:pPr algn="ctr"/>
            <a:r>
              <a:rPr lang="ru-RU" sz="2800" b="1" dirty="0" smtClean="0"/>
              <a:t>Он полезен людям.</a:t>
            </a:r>
          </a:p>
          <a:p>
            <a:pPr algn="ctr"/>
            <a:r>
              <a:rPr lang="ru-RU" sz="2800" b="1" dirty="0" smtClean="0"/>
              <a:t>Витаминов в нём не счесть – </a:t>
            </a:r>
          </a:p>
          <a:p>
            <a:pPr algn="ctr"/>
            <a:r>
              <a:rPr lang="ru-RU" sz="2800" b="1" dirty="0" smtClean="0"/>
              <a:t>Надо лук зелёный есть!</a:t>
            </a:r>
            <a:endParaRPr lang="ru-RU" sz="2800" b="1" dirty="0"/>
          </a:p>
        </p:txBody>
      </p:sp>
      <p:pic>
        <p:nvPicPr>
          <p:cNvPr id="1026" name="Picture 2" descr="C:\Users\IntelPentiumxIIII\Desktop\отчет проект весна\IMG_20190408_10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99255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535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Где растёт лучок?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C:\Users\IntelPentiumxIIII\Desktop\отчет проект весна\IMG_20190415_094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320480" cy="324036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535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Рисуем лук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C:\Users\IntelPentiumxIIII\Desktop\отчет проект весна\IMG_20190408_10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0"/>
            <a:ext cx="3096344" cy="4128459"/>
          </a:xfrm>
          <a:prstGeom prst="rect">
            <a:avLst/>
          </a:prstGeom>
          <a:noFill/>
        </p:spPr>
      </p:pic>
      <p:pic>
        <p:nvPicPr>
          <p:cNvPr id="5123" name="Picture 3" descr="C:\Users\IntelPentiumxIIII\Desktop\отчет проект весна\IMG_20190408_1015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5160574" cy="3870430"/>
          </a:xfrm>
          <a:prstGeom prst="rect">
            <a:avLst/>
          </a:prstGeom>
          <a:noFill/>
        </p:spPr>
      </p:pic>
      <p:pic>
        <p:nvPicPr>
          <p:cNvPr id="5124" name="Picture 4" descr="C:\Users\IntelPentiumxIIII\Desktop\отчет проект весна\IMG_20190411_081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725652"/>
            <a:ext cx="4176464" cy="3132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32656"/>
            <a:ext cx="8884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4800" b="1" u="sng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48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мы лук сажали?</a:t>
            </a:r>
            <a:r>
              <a:rPr lang="ru-RU" sz="4800" b="1" u="sng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6136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40100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7" y="1196752"/>
            <a:ext cx="3816423" cy="5419562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923928" y="1191345"/>
            <a:ext cx="48965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 доминирующей деятельности: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познавательно-исследовательский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 количеству участников: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групповой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Характер контактов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среди детей одной группы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краткосрочный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(1 месяц)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Заявитель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          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дети   группы раннего возраста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Автор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  Казакова М.Л.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535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Лепим</a:t>
            </a:r>
            <a:r>
              <a:rPr lang="ru-RU" sz="2800" b="1" dirty="0" smtClean="0"/>
              <a:t> лук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7" name="Picture 3" descr="C:\Users\IntelPentiumxIIII\Desktop\отчет проект весна\IMG_20190411_102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510390" cy="4680520"/>
          </a:xfrm>
          <a:prstGeom prst="rect">
            <a:avLst/>
          </a:prstGeom>
          <a:noFill/>
        </p:spPr>
      </p:pic>
      <p:pic>
        <p:nvPicPr>
          <p:cNvPr id="6148" name="Picture 4" descr="C:\Users\IntelPentiumxIIII\Desktop\отчет проект весна\IMG_20190411_102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04864"/>
            <a:ext cx="4896544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535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Дома рисуем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C:\Users\IntelPentiumxIIII\Desktop\отчет проект весна\IMG-20190409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3816424" cy="4813560"/>
          </a:xfrm>
          <a:prstGeom prst="rect">
            <a:avLst/>
          </a:prstGeom>
          <a:noFill/>
        </p:spPr>
      </p:pic>
      <p:pic>
        <p:nvPicPr>
          <p:cNvPr id="8195" name="Picture 3" descr="C:\Users\IntelPentiumxIIII\Desktop\отчет проект весна\IMG-20190409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92696"/>
            <a:ext cx="3456384" cy="5325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Продолжаем узнавать новое  и при этом не забываем ухаживать за луком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IntelPentiumxIIII\Desktop\отчет проект весна\IMG_20190408_095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636404" cy="4848539"/>
          </a:xfrm>
          <a:prstGeom prst="rect">
            <a:avLst/>
          </a:prstGeom>
          <a:noFill/>
        </p:spPr>
      </p:pic>
      <p:pic>
        <p:nvPicPr>
          <p:cNvPr id="3075" name="Picture 3" descr="C:\Users\IntelPentiumxIIII\Desktop\отчет проект весна\IMG_20190410_100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20888"/>
            <a:ext cx="4392488" cy="3294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42733"/>
            <a:ext cx="9177535" cy="700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49828" y="1959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828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517" y="1629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4210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0905" y="293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9828" y="2580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0905" y="32009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7277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814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984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828" y="101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7126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2225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IntelPentiumxIIII\Desktop\отчет проект весна\IMG_20190408_133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6984776" cy="5238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9" y="188640"/>
            <a:ext cx="8820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I часть проекта.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Организация «точки удивления», возбуждающей интерес детей и создающей мотивацию для познавательной активности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132856"/>
            <a:ext cx="62646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 Вводим воспитанников в игровую </a:t>
            </a:r>
            <a:r>
              <a:rPr lang="ru-RU" sz="1400" i="1" dirty="0" smtClean="0"/>
              <a:t>(сюжетную)</a:t>
            </a:r>
            <a:r>
              <a:rPr lang="ru-RU" sz="1400" dirty="0" smtClean="0"/>
              <a:t> ситуацию.</a:t>
            </a:r>
          </a:p>
          <a:p>
            <a:endParaRPr lang="ru-RU" sz="1400" dirty="0" smtClean="0"/>
          </a:p>
          <a:p>
            <a:r>
              <a:rPr lang="ru-RU" sz="1400" dirty="0" smtClean="0"/>
              <a:t> Дети рассаживаются за столом. Появляется дед </a:t>
            </a:r>
            <a:r>
              <a:rPr lang="ru-RU" sz="1400" dirty="0" err="1" smtClean="0"/>
              <a:t>Лукьян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- Ребята, сегодня к нам в гости пришел дед </a:t>
            </a:r>
            <a:r>
              <a:rPr lang="ru-RU" sz="1400" dirty="0" err="1" smtClean="0"/>
              <a:t>Лукьян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(дед)-Здравствуйте, ребята!</a:t>
            </a:r>
          </a:p>
          <a:p>
            <a:r>
              <a:rPr lang="ru-RU" sz="1400" dirty="0" smtClean="0"/>
              <a:t>(дети здороваются)</a:t>
            </a:r>
          </a:p>
          <a:p>
            <a:r>
              <a:rPr lang="ru-RU" sz="1400" dirty="0" smtClean="0"/>
              <a:t>(дед)- ребята, старый я стал совсем, сил не хватает, помогите мне в огороде лук посадить.</a:t>
            </a:r>
          </a:p>
          <a:p>
            <a:r>
              <a:rPr lang="ru-RU" sz="1400" dirty="0" smtClean="0"/>
              <a:t>-Что, дедушка так лук любишь?</a:t>
            </a:r>
          </a:p>
          <a:p>
            <a:r>
              <a:rPr lang="ru-RU" sz="1400" dirty="0" smtClean="0"/>
              <a:t>(дед) –Лук мой друг. Я его и кушаю,  и от болезней спасаюсь. Знаете поговорку- лук от всех недуг. Недуг- значит болезнь. Получается- лук от всех болезней помогает.  А вы, ребятки, лук кушаете?</a:t>
            </a:r>
          </a:p>
          <a:p>
            <a:r>
              <a:rPr lang="ru-RU" sz="1400" dirty="0" smtClean="0"/>
              <a:t>(дети отвечают)</a:t>
            </a:r>
          </a:p>
          <a:p>
            <a:r>
              <a:rPr lang="ru-RU" sz="1400" dirty="0" smtClean="0"/>
              <a:t>(Воспитатель)-Ребята, поможем деду </a:t>
            </a:r>
            <a:r>
              <a:rPr lang="ru-RU" sz="1400" dirty="0" err="1" smtClean="0"/>
              <a:t>Лукьяну</a:t>
            </a:r>
            <a:r>
              <a:rPr lang="ru-RU" sz="1400" dirty="0" smtClean="0"/>
              <a:t> в огороде лук посадить!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5031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3616" y="0"/>
            <a:ext cx="9167616" cy="6875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188641"/>
            <a:ext cx="48965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II часть проекта.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Планирование.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7" y="1052736"/>
            <a:ext cx="77768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 проекта: </a:t>
            </a:r>
            <a:endParaRPr lang="ru-RU" dirty="0" smtClean="0"/>
          </a:p>
          <a:p>
            <a:r>
              <a:rPr lang="ru-RU" dirty="0" smtClean="0"/>
              <a:t>Расширение знания детей о том, как сажают лук и ухаживают за луковицами; активизирование у ребенка инициативы, внимания и памяти, обогащение словарного запаса ребенка, привлечение к работе проекта детей,  родителей.</a:t>
            </a:r>
            <a:br>
              <a:rPr lang="ru-RU" dirty="0" smtClean="0"/>
            </a:br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1) Знакомство детей с процессом посадки лука. Воспитание у детей желания участвовать в трудовой деятельности.</a:t>
            </a:r>
            <a:br>
              <a:rPr lang="ru-RU" dirty="0" smtClean="0"/>
            </a:br>
            <a:r>
              <a:rPr lang="ru-RU" dirty="0" smtClean="0"/>
              <a:t>2) Закрепить представления о луке, особенностях внешнего строения, находить «донце» с корнями и верхушку;</a:t>
            </a:r>
            <a:br>
              <a:rPr lang="ru-RU" dirty="0" smtClean="0"/>
            </a:br>
            <a:r>
              <a:rPr lang="ru-RU" dirty="0" smtClean="0"/>
              <a:t>3) Вызвать у детей интерес к конкретному объекту- луку, через стихи, загадки, проектно- исследовательскую деятельность.</a:t>
            </a:r>
            <a:br>
              <a:rPr lang="ru-RU" dirty="0" smtClean="0"/>
            </a:br>
            <a:r>
              <a:rPr lang="ru-RU" dirty="0" smtClean="0"/>
              <a:t>4) Формировать представление детей о необходимости света, тепла, влаги почвы для роста луковиц.</a:t>
            </a:r>
            <a:br>
              <a:rPr lang="ru-RU" dirty="0" smtClean="0"/>
            </a:br>
            <a:r>
              <a:rPr lang="ru-RU" dirty="0" smtClean="0"/>
              <a:t>5) Наблюдать за изменениями роста луковиц в стакане воды и в контейнере с почвой.</a:t>
            </a:r>
            <a:br>
              <a:rPr lang="ru-RU" dirty="0" smtClean="0"/>
            </a:br>
            <a:r>
              <a:rPr lang="ru-RU" dirty="0" smtClean="0"/>
              <a:t>6) Учить детей ежедневно ухаживать за луком в комнатных условиях.</a:t>
            </a:r>
            <a:br>
              <a:rPr lang="ru-RU" dirty="0" smtClean="0"/>
            </a:br>
            <a:r>
              <a:rPr lang="ru-RU" dirty="0" smtClean="0"/>
              <a:t>7) Привлечение родителей к активному участию в проекте. Заинтересовать их жизнью детского сада.</a:t>
            </a:r>
            <a:br>
              <a:rPr lang="ru-RU" dirty="0" smtClean="0"/>
            </a:br>
            <a:r>
              <a:rPr lang="ru-RU" dirty="0" smtClean="0"/>
              <a:t>8) Научить детей видеть результат своего труда.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5757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20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2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9"/>
            <a:ext cx="8568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III часть проекта.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Реализация запланированных мероприятий.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162294"/>
            <a:ext cx="8172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u="sng" dirty="0" smtClean="0"/>
              <a:t>1 этап – подготовительный.</a:t>
            </a:r>
          </a:p>
          <a:p>
            <a:r>
              <a:rPr lang="ru-RU" sz="1200" b="1" dirty="0" smtClean="0"/>
              <a:t>1) Знакомство родителей с идеей проекта.</a:t>
            </a:r>
            <a:br>
              <a:rPr lang="ru-RU" sz="1200" b="1" dirty="0" smtClean="0"/>
            </a:br>
            <a:r>
              <a:rPr lang="ru-RU" sz="1200" b="1" dirty="0" smtClean="0"/>
              <a:t>2) Подбор художественной литературы: поговорки, стихи, сказки, загадки о луке.</a:t>
            </a:r>
            <a:br>
              <a:rPr lang="ru-RU" sz="1200" b="1" dirty="0" smtClean="0"/>
            </a:br>
            <a:r>
              <a:rPr lang="ru-RU" sz="1200" b="1" dirty="0" smtClean="0"/>
              <a:t>3) Подборка иллюстративного и демонстрационного материала о луке. Создание папки «Всё о луке».</a:t>
            </a:r>
            <a:br>
              <a:rPr lang="ru-RU" sz="1200" b="1" dirty="0" smtClean="0"/>
            </a:br>
            <a:r>
              <a:rPr lang="ru-RU" sz="1200" b="1" dirty="0" smtClean="0"/>
              <a:t>4) Подготовка почвы для посадки лука.</a:t>
            </a:r>
            <a:br>
              <a:rPr lang="ru-RU" sz="1200" b="1" dirty="0" smtClean="0"/>
            </a:br>
            <a:r>
              <a:rPr lang="ru-RU" sz="1200" b="1" dirty="0" smtClean="0"/>
              <a:t>5) Подготовка посадочного материала (луковицы).</a:t>
            </a:r>
            <a:br>
              <a:rPr lang="ru-RU" sz="1200" b="1" dirty="0" smtClean="0"/>
            </a:br>
            <a:r>
              <a:rPr lang="ru-RU" sz="1200" b="1" dirty="0" smtClean="0"/>
              <a:t>6) Приобретение лотка и стаканчиков для посадки лука.</a:t>
            </a:r>
            <a:br>
              <a:rPr lang="ru-RU" sz="1200" b="1" dirty="0" smtClean="0"/>
            </a:br>
            <a:r>
              <a:rPr lang="ru-RU" sz="1200" b="1" dirty="0" smtClean="0"/>
              <a:t>7) Создание дидактических игр «Вершки – корешки», разрезные картинки «Овощи, фрукты, ягоды».</a:t>
            </a:r>
            <a:br>
              <a:rPr lang="ru-RU" sz="1200" b="1" dirty="0" smtClean="0"/>
            </a:br>
            <a:r>
              <a:rPr lang="ru-RU" sz="1200" b="1" dirty="0" smtClean="0"/>
              <a:t>8) Консультация для родителей «Польза лука».</a:t>
            </a:r>
          </a:p>
          <a:p>
            <a:r>
              <a:rPr lang="ru-RU" sz="1200" b="1" dirty="0" smtClean="0"/>
              <a:t> </a:t>
            </a:r>
          </a:p>
          <a:p>
            <a:r>
              <a:rPr lang="ru-RU" sz="1200" b="1" u="sng" dirty="0" smtClean="0"/>
              <a:t>2 этап – основной (практический)</a:t>
            </a:r>
          </a:p>
          <a:p>
            <a:r>
              <a:rPr lang="ru-RU" sz="1200" b="1" dirty="0" smtClean="0"/>
              <a:t>1) Рассматривание и изучение посадочного материала; папки «Всё о луке».</a:t>
            </a:r>
            <a:br>
              <a:rPr lang="ru-RU" sz="1200" b="1" dirty="0" smtClean="0"/>
            </a:br>
            <a:r>
              <a:rPr lang="ru-RU" sz="1200" b="1" dirty="0" smtClean="0"/>
              <a:t>2) Опытно-экспериментальная деятельность: «Строение лука», «Вкус и луковые слёзы».</a:t>
            </a:r>
            <a:br>
              <a:rPr lang="ru-RU" sz="1200" b="1" dirty="0" smtClean="0"/>
            </a:br>
            <a:r>
              <a:rPr lang="ru-RU" sz="1200" b="1" dirty="0" smtClean="0"/>
              <a:t>3) Беседа «Что нужно растениям для роста?».</a:t>
            </a:r>
            <a:br>
              <a:rPr lang="ru-RU" sz="1200" b="1" dirty="0" smtClean="0"/>
            </a:br>
            <a:r>
              <a:rPr lang="ru-RU" sz="1200" b="1" dirty="0" smtClean="0"/>
              <a:t>4) Загадывание загадок, чтение стихотворений о луке.</a:t>
            </a:r>
            <a:br>
              <a:rPr lang="ru-RU" sz="1200" b="1" dirty="0" smtClean="0"/>
            </a:br>
            <a:r>
              <a:rPr lang="ru-RU" sz="1200" b="1" dirty="0" smtClean="0"/>
              <a:t>5) Совместная деятельность: посадка лука и уход за всходами.</a:t>
            </a:r>
            <a:br>
              <a:rPr lang="ru-RU" sz="1200" b="1" dirty="0" smtClean="0"/>
            </a:br>
            <a:r>
              <a:rPr lang="ru-RU" sz="1200" b="1" dirty="0" smtClean="0"/>
              <a:t>6) Продуктивные виды деятельности: «Лучок наш дружок!» (лепка, раскрашивание, рисование).</a:t>
            </a:r>
            <a:br>
              <a:rPr lang="ru-RU" sz="1200" b="1" dirty="0" smtClean="0"/>
            </a:br>
            <a:r>
              <a:rPr lang="ru-RU" sz="1200" b="1" dirty="0" smtClean="0"/>
              <a:t>7) Дидактические игры «Вершки – корешки», разрезные картинки «Овощи, фрукты, ягоды», «Разложи по порядку».</a:t>
            </a:r>
            <a:br>
              <a:rPr lang="ru-RU" sz="1200" b="1" dirty="0" smtClean="0"/>
            </a:br>
            <a:r>
              <a:rPr lang="ru-RU" sz="1200" b="1" dirty="0" smtClean="0"/>
              <a:t>8) Домашнее задание родителям и детям – просмотр и обсуждение мультфильма «</a:t>
            </a:r>
            <a:r>
              <a:rPr lang="ru-RU" sz="1200" b="1" dirty="0" err="1" smtClean="0"/>
              <a:t>Лунтик</a:t>
            </a:r>
            <a:r>
              <a:rPr lang="ru-RU" sz="1200" b="1" dirty="0" smtClean="0"/>
              <a:t>. Лук»; нарисовать пословицу о луке</a:t>
            </a:r>
            <a:br>
              <a:rPr lang="ru-RU" sz="1200" b="1" dirty="0" smtClean="0"/>
            </a:br>
            <a:r>
              <a:rPr lang="ru-RU" sz="1200" b="1" dirty="0" smtClean="0"/>
              <a:t>9) Коллективная работа «Луковая грядка».</a:t>
            </a:r>
          </a:p>
          <a:p>
            <a:r>
              <a:rPr lang="ru-RU" sz="1200" b="1" dirty="0" smtClean="0"/>
              <a:t> </a:t>
            </a:r>
          </a:p>
          <a:p>
            <a:r>
              <a:rPr lang="ru-RU" sz="1200" b="1" u="sng" dirty="0" smtClean="0"/>
              <a:t>3 этап – заключительный</a:t>
            </a:r>
          </a:p>
          <a:p>
            <a:r>
              <a:rPr lang="ru-RU" sz="1200" b="1" dirty="0" smtClean="0"/>
              <a:t>1) Выставка коллективной работы «Лучок наш дружок».</a:t>
            </a:r>
            <a:br>
              <a:rPr lang="ru-RU" sz="1200" b="1" dirty="0" smtClean="0"/>
            </a:br>
            <a:r>
              <a:rPr lang="ru-RU" sz="1200" b="1" dirty="0" smtClean="0"/>
              <a:t>2) Угощаемся луком с нашего чудо – огорода.</a:t>
            </a:r>
            <a:br>
              <a:rPr lang="ru-RU" sz="1200" b="1" dirty="0" smtClean="0"/>
            </a:br>
            <a:r>
              <a:rPr lang="ru-RU" sz="1200" b="1" dirty="0" smtClean="0"/>
              <a:t>3) Игра средней подвижности «Расти, лучок!».</a:t>
            </a:r>
            <a:br>
              <a:rPr lang="ru-RU" sz="1200" b="1" dirty="0" smtClean="0"/>
            </a:br>
            <a:r>
              <a:rPr lang="ru-RU" sz="1200" b="1" dirty="0" smtClean="0"/>
              <a:t>4) Выставка родительских рисунков «Пословица о луке».</a:t>
            </a:r>
            <a:br>
              <a:rPr lang="ru-RU" sz="1200" b="1" dirty="0" smtClean="0"/>
            </a:br>
            <a:r>
              <a:rPr lang="ru-RU" sz="1200" b="1" dirty="0" smtClean="0"/>
              <a:t>5) Презентация на тему «Как мы лук сажали».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17621"/>
            <a:ext cx="1847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588224" y="5080538"/>
            <a:ext cx="180020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7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20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2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9"/>
            <a:ext cx="8568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III часть проекта.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Реализация запланированных мероприятий.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943147"/>
            <a:ext cx="817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Схема реализации проекта через образовательные области.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1397000"/>
          <a:ext cx="8208911" cy="4775336"/>
        </p:xfrm>
        <a:graphic>
          <a:graphicData uri="http://schemas.openxmlformats.org/drawingml/2006/table">
            <a:tbl>
              <a:tblPr/>
              <a:tblGrid>
                <a:gridCol w="1356454"/>
                <a:gridCol w="6852457"/>
              </a:tblGrid>
              <a:tr h="290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области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                </a:t>
                      </a: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Виды детской деятельности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5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Физическое развитие.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Физминутки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«Как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мы лук сажали»,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«Лук-лучок»,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Подвижная игра « Расти, лучок».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Пальчиковые игры: «Как мы чистим лук?»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Игровое упражнение: « Побродим по огороду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Социально- коммуникативное развитие.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Игра –забава  «Здравствуй водичка, полей наш лучок»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Художественно- эстетическое развитие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Нетрадиционная техника рисования 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 «Лук для борща» - рисование ладошкой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«Пёрышки лука» - рисование пальчиками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Лепка «Лучок»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Пословицы, поговорки, загадки, стихи о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луке, сказки про лук.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354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Изучение строения лука. «Что нужно для роста лука?»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Наблюдение за изменениями на грядке и в стаканах;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Беседа для чего нужен лук?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«Тонет не тонет»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«Запах лука»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50354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17621"/>
            <a:ext cx="1847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7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71480"/>
            <a:ext cx="81369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IV часть проекта.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с семьями детей.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200" b="1" dirty="0" smtClean="0"/>
              <a:t> 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Консультирование родителей по теме проекта.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Выставка родительских рисунков «Наш лучок»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Подготовка почвы для посадки лука.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Подготовка посадочного материала (луковицы).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Приобретение лотка и стаканчиков для посадки лука.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Консультация для родителей «Польза лука».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V часть проекта.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1200" b="1" dirty="0" smtClean="0"/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Итоговое мероприятие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Коллективная работа «Луковая грядка».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Уголок «Всё о луке».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4500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260648"/>
            <a:ext cx="514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Мы ребята, малыши.</a:t>
            </a:r>
          </a:p>
          <a:p>
            <a:pPr algn="ctr"/>
            <a:r>
              <a:rPr lang="ru-RU" sz="3600" dirty="0" smtClean="0"/>
              <a:t>Любим мы трудиться.</a:t>
            </a:r>
          </a:p>
          <a:p>
            <a:pPr algn="ctr"/>
            <a:r>
              <a:rPr lang="ru-RU" sz="3600" dirty="0" smtClean="0"/>
              <a:t>Вот посадим лук,</a:t>
            </a:r>
          </a:p>
          <a:p>
            <a:pPr algn="ctr"/>
            <a:r>
              <a:rPr lang="ru-RU" sz="3600" dirty="0" smtClean="0"/>
              <a:t> Будем им гордиться!</a:t>
            </a:r>
            <a:endParaRPr lang="ru-RU" sz="3600" dirty="0"/>
          </a:p>
        </p:txBody>
      </p:sp>
      <p:pic>
        <p:nvPicPr>
          <p:cNvPr id="6" name="Рисунок 5" descr="9130028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571480"/>
            <a:ext cx="3071833" cy="5898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20" y="2636912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Что такое лук? </a:t>
            </a:r>
            <a:r>
              <a:rPr lang="ru-RU" sz="2400" b="1" dirty="0" smtClean="0"/>
              <a:t>Как </a:t>
            </a:r>
            <a:r>
              <a:rPr lang="ru-RU" sz="2400" b="1" dirty="0" smtClean="0"/>
              <a:t>посадить лук?</a:t>
            </a:r>
            <a:endParaRPr lang="ru-RU" sz="2400" b="1" dirty="0"/>
          </a:p>
        </p:txBody>
      </p:sp>
      <p:pic>
        <p:nvPicPr>
          <p:cNvPr id="8" name="Рисунок 7" descr="9130028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48680"/>
            <a:ext cx="3071833" cy="5898704"/>
          </a:xfrm>
          <a:prstGeom prst="rect">
            <a:avLst/>
          </a:prstGeom>
        </p:spPr>
      </p:pic>
      <p:pic>
        <p:nvPicPr>
          <p:cNvPr id="9" name="Рисунок 8" descr="9130028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0544" y="701080"/>
            <a:ext cx="3071833" cy="5898704"/>
          </a:xfrm>
          <a:prstGeom prst="rect">
            <a:avLst/>
          </a:prstGeom>
        </p:spPr>
      </p:pic>
      <p:pic>
        <p:nvPicPr>
          <p:cNvPr id="9217" name="Picture 1" descr="C:\Users\IntelPentiumxIIII\Desktop\отчет проект весна\IMG_20190319_095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140968"/>
            <a:ext cx="4584509" cy="3438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23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3379" y="571480"/>
            <a:ext cx="9143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/>
              <a:t>Изучаем строение лука, его запах.</a:t>
            </a:r>
            <a:endParaRPr lang="ru-RU" sz="4800" dirty="0"/>
          </a:p>
        </p:txBody>
      </p:sp>
      <p:pic>
        <p:nvPicPr>
          <p:cNvPr id="1026" name="Picture 2" descr="C:\Users\IntelPentiumxIIII\Desktop\отчет проект весна\IMG_20190319_10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84851"/>
            <a:ext cx="2808312" cy="3744416"/>
          </a:xfrm>
          <a:prstGeom prst="rect">
            <a:avLst/>
          </a:prstGeom>
          <a:noFill/>
        </p:spPr>
      </p:pic>
      <p:pic>
        <p:nvPicPr>
          <p:cNvPr id="1027" name="Picture 3" descr="C:\Users\IntelPentiumxIIII\Desktop\отчет проект весна\IMG_20190319_10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56792"/>
            <a:ext cx="1728192" cy="2448272"/>
          </a:xfrm>
          <a:prstGeom prst="rect">
            <a:avLst/>
          </a:prstGeom>
          <a:noFill/>
        </p:spPr>
      </p:pic>
      <p:pic>
        <p:nvPicPr>
          <p:cNvPr id="1028" name="Picture 4" descr="C:\Users\IntelPentiumxIIII\Desktop\отчет проект весна\IMG_20190319_100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772816"/>
            <a:ext cx="2592287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00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450</Words>
  <Application>Microsoft Office PowerPoint</Application>
  <PresentationFormat>Экран (4:3)</PresentationFormat>
  <Paragraphs>116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Microsoft</cp:lastModifiedBy>
  <cp:revision>29</cp:revision>
  <dcterms:created xsi:type="dcterms:W3CDTF">2016-03-22T20:00:05Z</dcterms:created>
  <dcterms:modified xsi:type="dcterms:W3CDTF">2019-04-22T06:58:27Z</dcterms:modified>
</cp:coreProperties>
</file>