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5"/>
  </p:notesMasterIdLst>
  <p:sldIdLst>
    <p:sldId id="256" r:id="rId2"/>
    <p:sldId id="280" r:id="rId3"/>
    <p:sldId id="279" r:id="rId4"/>
    <p:sldId id="263" r:id="rId5"/>
    <p:sldId id="265" r:id="rId6"/>
    <p:sldId id="264" r:id="rId7"/>
    <p:sldId id="259" r:id="rId8"/>
    <p:sldId id="274" r:id="rId9"/>
    <p:sldId id="262" r:id="rId10"/>
    <p:sldId id="270" r:id="rId11"/>
    <p:sldId id="261" r:id="rId12"/>
    <p:sldId id="260" r:id="rId13"/>
    <p:sldId id="266" r:id="rId14"/>
    <p:sldId id="271" r:id="rId15"/>
    <p:sldId id="268" r:id="rId16"/>
    <p:sldId id="275" r:id="rId17"/>
    <p:sldId id="277" r:id="rId18"/>
    <p:sldId id="273" r:id="rId19"/>
    <p:sldId id="276" r:id="rId20"/>
    <p:sldId id="267" r:id="rId21"/>
    <p:sldId id="278" r:id="rId22"/>
    <p:sldId id="269" r:id="rId23"/>
    <p:sldId id="27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1982" autoAdjust="0"/>
    <p:restoredTop sz="94660"/>
  </p:normalViewPr>
  <p:slideViewPr>
    <p:cSldViewPr>
      <p:cViewPr varScale="1">
        <p:scale>
          <a:sx n="70" d="100"/>
          <a:sy n="70" d="100"/>
        </p:scale>
        <p:origin x="-18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44"/>
    </p:cViewPr>
  </p:sorterViewPr>
  <p:notesViewPr>
    <p:cSldViewPr>
      <p:cViewPr varScale="1">
        <p:scale>
          <a:sx n="53" d="100"/>
          <a:sy n="53" d="100"/>
        </p:scale>
        <p:origin x="-282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CCF3E-A883-4DB3-ABC6-3282BB5CFF3F}" type="datetimeFigureOut">
              <a:rPr lang="ru-RU" smtClean="0"/>
              <a:t>чт 31.03.22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5CDBC-3094-4B80-A079-6D966CD61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196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5CDBC-3094-4B80-A079-6D966CD614A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408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31.03.22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31.03.22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31.03.22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31.03.22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31.03.22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31.03.22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31.03.22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31.03.22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31.03.22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31.03.22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31.03.22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чт 31.03.22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188641"/>
            <a:ext cx="7816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Муниципальное </a:t>
            </a:r>
            <a:r>
              <a:rPr lang="ru-RU" sz="2000" b="1" dirty="0" smtClean="0">
                <a:solidFill>
                  <a:schemeClr val="bg1"/>
                </a:solidFill>
              </a:rPr>
              <a:t>казенно</a:t>
            </a:r>
            <a:r>
              <a:rPr lang="ru-RU" sz="2000" b="1" dirty="0" smtClean="0">
                <a:solidFill>
                  <a:schemeClr val="bg1"/>
                </a:solidFill>
              </a:rPr>
              <a:t>е </a:t>
            </a:r>
            <a:r>
              <a:rPr lang="ru-RU" sz="2000" b="1" dirty="0" smtClean="0">
                <a:solidFill>
                  <a:schemeClr val="bg1"/>
                </a:solidFill>
              </a:rPr>
              <a:t>дошкольное образовательное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учреждение 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Кыштовского</a:t>
            </a:r>
            <a:r>
              <a:rPr lang="ru-RU" sz="2000" b="1" dirty="0" smtClean="0">
                <a:solidFill>
                  <a:schemeClr val="bg1"/>
                </a:solidFill>
              </a:rPr>
              <a:t> района детский сад «Солнышко»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628800"/>
            <a:ext cx="77768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для детей и родителей                                                                      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«Антитеррористическая 			безопасность»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64052" y="4149080"/>
            <a:ext cx="41941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Автор: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Казакова Марина Леонидовна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воспитатель 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qwer\Desktop\енкерег.JPG"/>
          <p:cNvPicPr>
            <a:picLocks noChangeAspect="1" noChangeArrowheads="1"/>
          </p:cNvPicPr>
          <p:nvPr/>
        </p:nvPicPr>
        <p:blipFill rotWithShape="1">
          <a:blip r:embed="rId3"/>
          <a:srcRect l="52799" t="5103" b="13596"/>
          <a:stretch/>
        </p:blipFill>
        <p:spPr bwMode="auto">
          <a:xfrm>
            <a:off x="539552" y="3257278"/>
            <a:ext cx="2946143" cy="31685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qwer\Desktop\ср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1628800"/>
            <a:ext cx="8152016" cy="473086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24744" y="713400"/>
            <a:ext cx="8545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БЕРИТЕ НИЧЕГО У НЕЗНАКОМЦА!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qwer\Desktop\дщ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051" y="1484784"/>
            <a:ext cx="8467244" cy="491489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94051" y="836712"/>
            <a:ext cx="8467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НАХОДЧИВЫХ «ПОТЕРЯШЕК»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qwer\Desktop\л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072" y="1628800"/>
            <a:ext cx="8622418" cy="494823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1073" y="836712"/>
            <a:ext cx="849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СООБЩИТЕ О НАХОДКЕ ВЗРОСЛЫМ!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qwer\Desktop\а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7753350" cy="572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qwer\Desktop\опш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2706678" cy="3643337"/>
          </a:xfrm>
          <a:prstGeom prst="rect">
            <a:avLst/>
          </a:prstGeom>
          <a:noFill/>
        </p:spPr>
      </p:pic>
      <p:pic>
        <p:nvPicPr>
          <p:cNvPr id="17411" name="Picture 3" descr="C:\Users\qwer\Desktop\пра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571481"/>
            <a:ext cx="2463945" cy="3647769"/>
          </a:xfrm>
          <a:prstGeom prst="rect">
            <a:avLst/>
          </a:prstGeom>
          <a:noFill/>
        </p:spPr>
      </p:pic>
      <p:pic>
        <p:nvPicPr>
          <p:cNvPr id="17412" name="Picture 4" descr="C:\Users\qwer\Desktop\4п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357166"/>
            <a:ext cx="3019425" cy="742950"/>
          </a:xfrm>
          <a:prstGeom prst="rect">
            <a:avLst/>
          </a:prstGeom>
          <a:noFill/>
        </p:spPr>
      </p:pic>
      <p:pic>
        <p:nvPicPr>
          <p:cNvPr id="17413" name="Picture 5" descr="C:\Users\qwer\Desktop\щлрр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4286256"/>
            <a:ext cx="3175260" cy="2349794"/>
          </a:xfrm>
          <a:prstGeom prst="rect">
            <a:avLst/>
          </a:prstGeom>
          <a:noFill/>
        </p:spPr>
      </p:pic>
      <p:pic>
        <p:nvPicPr>
          <p:cNvPr id="12290" name="Picture 2" descr="C:\Users\qwer\Desktop\олрщ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3214686"/>
            <a:ext cx="2623236" cy="6667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qwer\Desktop\п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362950" cy="5934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qwer\Desktop\т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8343900" cy="5867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qwer\Desktop\дукам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0"/>
            <a:ext cx="7810500" cy="5591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qwer\Desktop\гр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7820025" cy="5810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qwer\Desktop\оооогшгш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02246"/>
            <a:ext cx="8072494" cy="6198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642918"/>
            <a:ext cx="77867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                                                   Уважаемые родители!</a:t>
            </a:r>
          </a:p>
          <a:p>
            <a:r>
              <a:rPr lang="ru-RU" b="1" dirty="0" smtClean="0"/>
              <a:t>                                                    Что такое терроризм?</a:t>
            </a:r>
          </a:p>
          <a:p>
            <a:r>
              <a:rPr lang="ru-RU" dirty="0" smtClean="0"/>
              <a:t>Терроризм – это одно из самых страшных преступлений. Бандиты совершают его, чтобы добиться своих злых целей.</a:t>
            </a:r>
          </a:p>
          <a:p>
            <a:r>
              <a:rPr lang="ru-RU" dirty="0" smtClean="0"/>
              <a:t>Для этого они нагнетают страх в обществе и совершают насилие над ЛЮДЬМИ. Все террористы – преступники, и после того, как они попадают в руки стражам порядка, их судят и сажают в тюрьмы.</a:t>
            </a:r>
          </a:p>
          <a:p>
            <a:r>
              <a:rPr lang="ru-RU" dirty="0" smtClean="0"/>
              <a:t>Скорее всего, вам не придется столкнуться с этим страшным злом – терроризмом, но, к сожалению, угроза терактов существует, и лучше всего быть к ней готовым.</a:t>
            </a:r>
          </a:p>
          <a:p>
            <a:r>
              <a:rPr lang="ru-RU" dirty="0" smtClean="0"/>
              <a:t>Мы расскажем вам о том, что делать, если теракт все же произошел.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485776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Помните! Безопасность детей в Ваших руках!</a:t>
            </a:r>
            <a:endParaRPr lang="ru-RU" sz="5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3857628"/>
            <a:ext cx="7500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Обязательно проводите с детьми дома разъяснительные беседы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qwer\Desktop\шх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7524750" cy="5753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9752" y="3143248"/>
            <a:ext cx="41610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1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smtClean="0">
                <a:solidFill>
                  <a:srgbClr val="002060"/>
                </a:solidFill>
              </a:rPr>
              <a:t>Социальный </a:t>
            </a:r>
            <a:r>
              <a:rPr lang="ru-RU" dirty="0" err="1" smtClean="0">
                <a:solidFill>
                  <a:srgbClr val="002060"/>
                </a:solidFill>
              </a:rPr>
              <a:t>мульт</a:t>
            </a:r>
            <a:r>
              <a:rPr lang="ru-RU" dirty="0" smtClean="0">
                <a:solidFill>
                  <a:srgbClr val="002060"/>
                </a:solidFill>
              </a:rPr>
              <a:t> на тему противодействия террористическим актам!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88358" y="4071942"/>
            <a:ext cx="44158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/>
              <a:t>https://www.youtube.com/watch?time_continue=44&amp;v=FqvADmBvWRY&amp;feature=emb_logo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435769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643042" y="571480"/>
            <a:ext cx="5699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Антитеррористические мультфильмы ФСБ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2928934"/>
            <a:ext cx="44536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/>
              <a:t>https://www.youtube.com/watch?time_continue=69&amp;v=me8aXZtY4KY&amp;feature=emb_logo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2143116"/>
            <a:ext cx="37866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3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smtClean="0">
                <a:solidFill>
                  <a:srgbClr val="002060"/>
                </a:solidFill>
              </a:rPr>
              <a:t>Детская безопасность.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12858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 smtClean="0"/>
              <a:t>https://www.youtube.com/watch?time_continue=259&amp;v=NhY6n3e45gY&amp;feature=emb_logo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571480"/>
            <a:ext cx="43821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2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smtClean="0">
                <a:solidFill>
                  <a:srgbClr val="002060"/>
                </a:solidFill>
              </a:rPr>
              <a:t>Зина, Кеша и террористы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qwer\Desktop\лтинав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857232"/>
            <a:ext cx="7715304" cy="527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qwer\Desktop\енкере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620688"/>
            <a:ext cx="7091046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qwer\Desktop\хщщщ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14422"/>
            <a:ext cx="7666268" cy="5403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qwer\Desktop\оавк.JPG"/>
          <p:cNvPicPr>
            <a:picLocks noChangeAspect="1" noChangeArrowheads="1"/>
          </p:cNvPicPr>
          <p:nvPr/>
        </p:nvPicPr>
        <p:blipFill rotWithShape="1">
          <a:blip r:embed="rId2"/>
          <a:srcRect b="18"/>
          <a:stretch/>
        </p:blipFill>
        <p:spPr bwMode="auto">
          <a:xfrm>
            <a:off x="571472" y="1910687"/>
            <a:ext cx="8012970" cy="432356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39752" y="908720"/>
            <a:ext cx="5237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 ОТКАЗЫВАТЬ!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qwer\Desktop\оо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05718"/>
            <a:ext cx="8191211" cy="497560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00034" y="586854"/>
            <a:ext cx="8166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ОСТОРОЖНО - «добрый дядя»!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qwer\Desktop\алд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428604"/>
            <a:ext cx="4063997" cy="5671866"/>
          </a:xfrm>
          <a:prstGeom prst="rect">
            <a:avLst/>
          </a:prstGeom>
          <a:noFill/>
        </p:spPr>
      </p:pic>
      <p:pic>
        <p:nvPicPr>
          <p:cNvPr id="3" name="Picture 2" descr="C:\Users\qwer\Desktop\рол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11934"/>
            <a:ext cx="4143404" cy="57317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qwer\Desktop\впвапол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9005" y="980728"/>
            <a:ext cx="8460189" cy="5400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29005" y="548680"/>
            <a:ext cx="8285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БОЙСЯ ЗВАТЬ НА ПОМОЩЬ!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qwer\Desktop\лдщш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12776"/>
            <a:ext cx="8434418" cy="475252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03833" y="253627"/>
            <a:ext cx="84344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ОБЩАЙТЕСЬ С НЕЗНАКОМЫМИ ЛЮДЬМИ!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660</TotalTime>
  <Words>119</Words>
  <Application>Microsoft Office PowerPoint</Application>
  <PresentationFormat>Экран (4:3)</PresentationFormat>
  <Paragraphs>33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qwer</dc:creator>
  <cp:lastModifiedBy>Пользователь</cp:lastModifiedBy>
  <cp:revision>74</cp:revision>
  <dcterms:created xsi:type="dcterms:W3CDTF">2020-09-07T15:40:35Z</dcterms:created>
  <dcterms:modified xsi:type="dcterms:W3CDTF">2022-03-31T09:57:04Z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1425049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